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34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225"/>
        <p:guide pos="27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0" Type="http://schemas.openxmlformats.org/officeDocument/2006/relationships/tableStyles" Target="tableStyles.xml"/><Relationship Id="rId7" Type="http://schemas.openxmlformats.org/officeDocument/2006/relationships/slideMaster" Target="slideMasters/slideMaster6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机器学习算法导论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54380" y="1126490"/>
            <a:ext cx="3376930" cy="479107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3837940" y="3651250"/>
            <a:ext cx="2789555" cy="1826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8. Kmean算法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Knn算法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10. PCA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网页增长所产生的大数据。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如淘宝，亚马逊等的产品推荐。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4589</Words>
  <Application>WPS 演示</Application>
  <PresentationFormat>全屏显示(4:3)</PresentationFormat>
  <Paragraphs>1032</Paragraphs>
  <Slides>57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57</vt:i4>
      </vt:variant>
    </vt:vector>
  </HeadingPairs>
  <TitlesOfParts>
    <vt:vector size="94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Segoe Print</vt:lpstr>
      <vt:lpstr>华文细黑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机器学习算法导论</vt:lpstr>
      <vt:lpstr>主要内容</vt:lpstr>
      <vt:lpstr>1.算法简介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2.一元线性回归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3.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features.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313</cp:revision>
  <dcterms:created xsi:type="dcterms:W3CDTF">2013-02-28T06:58:00Z</dcterms:created>
  <dcterms:modified xsi:type="dcterms:W3CDTF">2017-11-26T09:53:55Z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